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6F8E-2F16-4BDA-AA45-1C90B02AABE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F063-AE93-42F8-99F4-EF2918B5A5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6F8E-2F16-4BDA-AA45-1C90B02AABE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F063-AE93-42F8-99F4-EF2918B5A5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6F8E-2F16-4BDA-AA45-1C90B02AABE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F063-AE93-42F8-99F4-EF2918B5A5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6F8E-2F16-4BDA-AA45-1C90B02AABE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F063-AE93-42F8-99F4-EF2918B5A5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6F8E-2F16-4BDA-AA45-1C90B02AABE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F063-AE93-42F8-99F4-EF2918B5A5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6F8E-2F16-4BDA-AA45-1C90B02AABE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F063-AE93-42F8-99F4-EF2918B5A5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6F8E-2F16-4BDA-AA45-1C90B02AABE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F063-AE93-42F8-99F4-EF2918B5A5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6F8E-2F16-4BDA-AA45-1C90B02AABE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F063-AE93-42F8-99F4-EF2918B5A5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6F8E-2F16-4BDA-AA45-1C90B02AABE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F063-AE93-42F8-99F4-EF2918B5A5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6F8E-2F16-4BDA-AA45-1C90B02AABE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F063-AE93-42F8-99F4-EF2918B5A5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6F8E-2F16-4BDA-AA45-1C90B02AABE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F063-AE93-42F8-99F4-EF2918B5A5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C6F8E-2F16-4BDA-AA45-1C90B02AABE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CF063-AE93-42F8-99F4-EF2918B5A5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24009" t="25000" r="24231" b="8333"/>
          <a:stretch>
            <a:fillRect/>
          </a:stretch>
        </p:blipFill>
        <p:spPr bwMode="auto">
          <a:xfrm>
            <a:off x="381000" y="228600"/>
            <a:ext cx="8312944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Cass</dc:creator>
  <cp:lastModifiedBy>Cass</cp:lastModifiedBy>
  <cp:revision>1</cp:revision>
  <dcterms:created xsi:type="dcterms:W3CDTF">2022-08-01T17:50:59Z</dcterms:created>
  <dcterms:modified xsi:type="dcterms:W3CDTF">2022-08-01T17:55:44Z</dcterms:modified>
</cp:coreProperties>
</file>